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7559675" cy="53276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27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78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47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07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82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68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61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7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7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90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97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26F4-733F-4447-AE04-2AAB33D09CA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9116-7F23-471D-8F16-5313B498B5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10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lestroisforts@sofite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15C461-54D6-4061-AB7F-2A98D546B69C}"/>
              </a:ext>
            </a:extLst>
          </p:cNvPr>
          <p:cNvSpPr/>
          <p:nvPr/>
        </p:nvSpPr>
        <p:spPr>
          <a:xfrm>
            <a:off x="1322397" y="1368488"/>
            <a:ext cx="4914875" cy="3417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Asperges de Provence</a:t>
            </a: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Lard de </a:t>
            </a:r>
            <a:r>
              <a:rPr lang="fr-FR" sz="1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Colonnata</a:t>
            </a: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jaune d’œuf confit, vinaigrette à la truffe</a:t>
            </a: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endParaRPr 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Noix de Saint-Jacques rôties au beurre d’agrume,</a:t>
            </a: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Côte de romaine braisée</a:t>
            </a: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endParaRPr 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Côte et selle d’agneau, gnocchis aux petits pois,</a:t>
            </a: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salade de jeunes pousses</a:t>
            </a: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endParaRPr 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brousse du Rove,</a:t>
            </a: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Fraise et rhubarbe en chutney au thym citron</a:t>
            </a: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endParaRPr 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Sphère en chocolat, croustillant praliné, Lemond </a:t>
            </a:r>
            <a:r>
              <a:rPr lang="fr-FR" sz="1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curd</a:t>
            </a:r>
            <a:endParaRPr lang="fr-FR" sz="1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385" algn="ctr">
              <a:lnSpc>
                <a:spcPct val="107000"/>
              </a:lnSpc>
              <a:spcAft>
                <a:spcPts val="303"/>
              </a:spcAft>
            </a:pPr>
            <a:r>
              <a:rPr lang="fr-FR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Mignardises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C8899EF-AF9F-43D4-8DEE-421EE58428C1}"/>
              </a:ext>
            </a:extLst>
          </p:cNvPr>
          <p:cNvSpPr txBox="1"/>
          <p:nvPr/>
        </p:nvSpPr>
        <p:spPr>
          <a:xfrm>
            <a:off x="2554179" y="96319"/>
            <a:ext cx="245131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ndellia Davilton" panose="02000500000000000000" pitchFamily="2" charset="0"/>
              </a:rPr>
              <a:t>Pâques </a:t>
            </a:r>
          </a:p>
          <a:p>
            <a:pPr marL="285750" indent="-285750" algn="ctr">
              <a:buFontTx/>
              <a:buChar char="-"/>
            </a:pPr>
            <a:r>
              <a:rPr lang="fr-FR" sz="2000" dirty="0">
                <a:latin typeface="Andellia Davilton" panose="02000500000000000000" pitchFamily="2" charset="0"/>
              </a:rPr>
              <a:t>Les Trois Forts </a:t>
            </a:r>
            <a:r>
              <a:rPr lang="fr-FR" sz="1400" dirty="0">
                <a:latin typeface="Segoe Script" panose="030B0504020000000003" pitchFamily="66" charset="0"/>
              </a:rPr>
              <a:t>–</a:t>
            </a:r>
          </a:p>
          <a:p>
            <a:pPr marL="285750" indent="-285750" algn="ctr">
              <a:buFontTx/>
              <a:buChar char="-"/>
            </a:pPr>
            <a:endParaRPr lang="fr-FR" sz="200" dirty="0">
              <a:latin typeface="Segoe Script" panose="030B0504020000000003" pitchFamily="66" charset="0"/>
            </a:endParaRPr>
          </a:p>
          <a:p>
            <a:pPr algn="ctr"/>
            <a:r>
              <a:rPr lang="fr-FR" sz="1050" i="1" dirty="0">
                <a:latin typeface="Century Gothic" panose="020B0502020202020204" pitchFamily="34" charset="0"/>
              </a:rPr>
              <a:t>Déjeuner du 30 mars &amp; 1</a:t>
            </a:r>
            <a:r>
              <a:rPr lang="fr-FR" sz="1050" i="1" baseline="30000" dirty="0">
                <a:latin typeface="Century Gothic" panose="020B0502020202020204" pitchFamily="34" charset="0"/>
              </a:rPr>
              <a:t>er</a:t>
            </a:r>
            <a:r>
              <a:rPr lang="fr-FR" sz="1050" i="1" dirty="0">
                <a:latin typeface="Century Gothic" panose="020B0502020202020204" pitchFamily="34" charset="0"/>
              </a:rPr>
              <a:t> avril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D0D436-D6A5-472E-963B-0B98D0F0F645}"/>
              </a:ext>
            </a:extLst>
          </p:cNvPr>
          <p:cNvSpPr/>
          <p:nvPr/>
        </p:nvSpPr>
        <p:spPr>
          <a:xfrm>
            <a:off x="2761930" y="4935439"/>
            <a:ext cx="20358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INFORMATIONS &amp; RÉSERVATION</a:t>
            </a:r>
          </a:p>
          <a:p>
            <a:pPr algn="ctr"/>
            <a:r>
              <a:rPr lang="fr-FR" sz="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Mail. : </a:t>
            </a:r>
            <a:r>
              <a:rPr lang="fr-FR" sz="500" dirty="0">
                <a:latin typeface="Century Gothic" panose="020B0502020202020204" pitchFamily="34" charset="0"/>
                <a:cs typeface="Times New Roman" panose="02020603050405020304" pitchFamily="18" charset="0"/>
                <a:hlinkClick r:id="rId2"/>
              </a:rPr>
              <a:t>lestroisforts@sofitel.com</a:t>
            </a:r>
            <a:r>
              <a:rPr lang="fr-FR" sz="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– Tel. : 04 91 15 59 56</a:t>
            </a:r>
          </a:p>
          <a:p>
            <a:pPr algn="ctr"/>
            <a:r>
              <a:rPr lang="fr-FR" sz="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115€ par personne, hors boissons, prépaiement demandé pour toute confirmation de table</a:t>
            </a:r>
            <a:r>
              <a:rPr lang="fr-FR" sz="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E74EDDE0-5143-41B3-9188-527BE601F6C0}"/>
              </a:ext>
            </a:extLst>
          </p:cNvPr>
          <p:cNvGrpSpPr/>
          <p:nvPr/>
        </p:nvGrpSpPr>
        <p:grpSpPr>
          <a:xfrm>
            <a:off x="-3193556" y="4168606"/>
            <a:ext cx="6189313" cy="1287305"/>
            <a:chOff x="-1096902" y="2313145"/>
            <a:chExt cx="6189313" cy="1287305"/>
          </a:xfrm>
        </p:grpSpPr>
        <p:pic>
          <p:nvPicPr>
            <p:cNvPr id="9" name="Picture 4" descr="roseau, herbe, silhouette 6409893 Art vectoriel chez Vecteezy">
              <a:extLst>
                <a:ext uri="{FF2B5EF4-FFF2-40B4-BE49-F238E27FC236}">
                  <a16:creationId xmlns:a16="http://schemas.microsoft.com/office/drawing/2014/main" id="{32CD7645-0F76-4777-9B4D-69FBB2EE11C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" t="-1739" r="8715" b="33555"/>
            <a:stretch/>
          </p:blipFill>
          <p:spPr bwMode="auto">
            <a:xfrm>
              <a:off x="1084623" y="2313145"/>
              <a:ext cx="4007788" cy="1287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roseau, herbe, silhouette 6409893 Art vectoriel chez Vecteezy">
              <a:extLst>
                <a:ext uri="{FF2B5EF4-FFF2-40B4-BE49-F238E27FC236}">
                  <a16:creationId xmlns:a16="http://schemas.microsoft.com/office/drawing/2014/main" id="{CD400B27-6D6C-423A-95DB-17D24A3C1F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" t="-1738" r="649" b="37132"/>
            <a:stretch/>
          </p:blipFill>
          <p:spPr bwMode="auto">
            <a:xfrm>
              <a:off x="-1096902" y="2370293"/>
              <a:ext cx="4363050" cy="12197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F1C55AF-AB03-4DE9-9600-19D4C563BF08}"/>
              </a:ext>
            </a:extLst>
          </p:cNvPr>
          <p:cNvGrpSpPr/>
          <p:nvPr/>
        </p:nvGrpSpPr>
        <p:grpSpPr>
          <a:xfrm>
            <a:off x="3877047" y="4158213"/>
            <a:ext cx="6189313" cy="1287305"/>
            <a:chOff x="-1096902" y="2313145"/>
            <a:chExt cx="6189313" cy="1287305"/>
          </a:xfrm>
        </p:grpSpPr>
        <p:pic>
          <p:nvPicPr>
            <p:cNvPr id="12" name="Picture 4" descr="roseau, herbe, silhouette 6409893 Art vectoriel chez Vecteezy">
              <a:extLst>
                <a:ext uri="{FF2B5EF4-FFF2-40B4-BE49-F238E27FC236}">
                  <a16:creationId xmlns:a16="http://schemas.microsoft.com/office/drawing/2014/main" id="{F787E6FC-2A78-423D-B147-0647BAF3F16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" t="-1739" r="8715" b="33555"/>
            <a:stretch/>
          </p:blipFill>
          <p:spPr bwMode="auto">
            <a:xfrm>
              <a:off x="1084623" y="2313145"/>
              <a:ext cx="4007788" cy="1287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roseau, herbe, silhouette 6409893 Art vectoriel chez Vecteezy">
              <a:extLst>
                <a:ext uri="{FF2B5EF4-FFF2-40B4-BE49-F238E27FC236}">
                  <a16:creationId xmlns:a16="http://schemas.microsoft.com/office/drawing/2014/main" id="{EB0B333F-6FA4-4306-9430-8A1A43DA565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" t="-1738" r="649" b="37132"/>
            <a:stretch/>
          </p:blipFill>
          <p:spPr bwMode="auto">
            <a:xfrm>
              <a:off x="-1096902" y="2370293"/>
              <a:ext cx="4363050" cy="12197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2" descr="branche d'olivier pour logo, carte, invitation 10252061 Art vectoriel chez  Vecteezy">
            <a:extLst>
              <a:ext uri="{FF2B5EF4-FFF2-40B4-BE49-F238E27FC236}">
                <a16:creationId xmlns:a16="http://schemas.microsoft.com/office/drawing/2014/main" id="{D7EFE20A-4BA2-467D-9A62-39861EA070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50"/>
          <a:stretch/>
        </p:blipFill>
        <p:spPr bwMode="auto">
          <a:xfrm rot="9605072">
            <a:off x="4302718" y="-346864"/>
            <a:ext cx="920929" cy="149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branche d'olivier pour logo, carte, invitation 10252061 Art vectoriel chez  Vecteezy">
            <a:extLst>
              <a:ext uri="{FF2B5EF4-FFF2-40B4-BE49-F238E27FC236}">
                <a16:creationId xmlns:a16="http://schemas.microsoft.com/office/drawing/2014/main" id="{CE8859DE-022F-466F-B801-1063548C2E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50"/>
          <a:stretch/>
        </p:blipFill>
        <p:spPr bwMode="auto">
          <a:xfrm rot="20868438">
            <a:off x="2257764" y="168250"/>
            <a:ext cx="781547" cy="149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branche d'olivier pour logo, carte, invitation 10252061 Art vectoriel chez  Vecteezy">
            <a:extLst>
              <a:ext uri="{FF2B5EF4-FFF2-40B4-BE49-F238E27FC236}">
                <a16:creationId xmlns:a16="http://schemas.microsoft.com/office/drawing/2014/main" id="{0ADA0DA4-6789-4CBB-8E0E-B72B394E83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50"/>
          <a:stretch/>
        </p:blipFill>
        <p:spPr bwMode="auto">
          <a:xfrm rot="17964570">
            <a:off x="3676572" y="1649521"/>
            <a:ext cx="265797" cy="5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branche d'olivier pour logo, carte, invitation 10252061 Art vectoriel chez  Vecteezy">
            <a:extLst>
              <a:ext uri="{FF2B5EF4-FFF2-40B4-BE49-F238E27FC236}">
                <a16:creationId xmlns:a16="http://schemas.microsoft.com/office/drawing/2014/main" id="{DB3074AA-9856-461E-8AFD-87EB03F5A6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50"/>
          <a:stretch/>
        </p:blipFill>
        <p:spPr bwMode="auto">
          <a:xfrm rot="17964570">
            <a:off x="3676572" y="2324457"/>
            <a:ext cx="265797" cy="5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branche d'olivier pour logo, carte, invitation 10252061 Art vectoriel chez  Vecteezy">
            <a:extLst>
              <a:ext uri="{FF2B5EF4-FFF2-40B4-BE49-F238E27FC236}">
                <a16:creationId xmlns:a16="http://schemas.microsoft.com/office/drawing/2014/main" id="{93264E99-9E9C-4B3E-9C4E-A1FF43EBA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50"/>
          <a:stretch/>
        </p:blipFill>
        <p:spPr bwMode="auto">
          <a:xfrm rot="17964570">
            <a:off x="3676572" y="2986006"/>
            <a:ext cx="265797" cy="5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branche d'olivier pour logo, carte, invitation 10252061 Art vectoriel chez  Vecteezy">
            <a:extLst>
              <a:ext uri="{FF2B5EF4-FFF2-40B4-BE49-F238E27FC236}">
                <a16:creationId xmlns:a16="http://schemas.microsoft.com/office/drawing/2014/main" id="{FE8101B3-AF79-4977-A44C-5C282BB013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50"/>
          <a:stretch/>
        </p:blipFill>
        <p:spPr bwMode="auto">
          <a:xfrm rot="17964570">
            <a:off x="3676572" y="3664335"/>
            <a:ext cx="265797" cy="5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branche d'olivier pour logo, carte, invitation 10252061 Art vectoriel chez  Vecteezy">
            <a:extLst>
              <a:ext uri="{FF2B5EF4-FFF2-40B4-BE49-F238E27FC236}">
                <a16:creationId xmlns:a16="http://schemas.microsoft.com/office/drawing/2014/main" id="{787B79E9-0BA7-4554-BBB4-8A6884DF38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50"/>
          <a:stretch/>
        </p:blipFill>
        <p:spPr bwMode="auto">
          <a:xfrm rot="17964570">
            <a:off x="3676572" y="4128268"/>
            <a:ext cx="265797" cy="50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B81491DF-A2D2-46A5-A102-05F562BD11A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AF7"/>
              </a:clrFrom>
              <a:clrTo>
                <a:srgbClr val="FFFA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65" t="-2141" b="83560"/>
          <a:stretch/>
        </p:blipFill>
        <p:spPr>
          <a:xfrm>
            <a:off x="6237272" y="4465756"/>
            <a:ext cx="501904" cy="47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196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116</Words>
  <Application>Microsoft Office PowerPoint</Application>
  <PresentationFormat>Personnalisé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Andellia Davilton</vt:lpstr>
      <vt:lpstr>Arial</vt:lpstr>
      <vt:lpstr>Calibri</vt:lpstr>
      <vt:lpstr>Calibri Light</vt:lpstr>
      <vt:lpstr>Century Gothic</vt:lpstr>
      <vt:lpstr>Segoe Script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GAUTHIER Clara</dc:creator>
  <cp:lastModifiedBy>GAUTHIER Clara</cp:lastModifiedBy>
  <cp:revision>17</cp:revision>
  <dcterms:created xsi:type="dcterms:W3CDTF">2024-03-14T09:24:47Z</dcterms:created>
  <dcterms:modified xsi:type="dcterms:W3CDTF">2024-03-15T09:21:02Z</dcterms:modified>
</cp:coreProperties>
</file>